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06"/>
  </p:normalViewPr>
  <p:slideViewPr>
    <p:cSldViewPr snapToGrid="0">
      <p:cViewPr varScale="1">
        <p:scale>
          <a:sx n="90" d="100"/>
          <a:sy n="90" d="100"/>
        </p:scale>
        <p:origin x="232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759A1-7E7F-8071-087A-A0B556C214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901C21-AEE7-297E-5465-4329117B3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B5844-B3F9-33C6-3647-D7300623B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36F7-CD40-D540-AFC9-93E69A83706B}" type="datetimeFigureOut">
              <a:rPr lang="en-US" smtClean="0"/>
              <a:t>12/11/23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DDFD2-8DAB-EC6E-6836-27BCB53A9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1A92A-BDF0-C6F6-EC6D-DCAF624AD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1883D-9933-BD40-863C-DAB0A4874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59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89ADB-4CA3-02B6-0AF6-5F61FF77D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3055F-068D-EDFA-0A8A-5732AD063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ECCE2-090A-9927-AFF5-CAB02EFA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36F7-CD40-D540-AFC9-93E69A83706B}" type="datetimeFigureOut">
              <a:rPr lang="en-US" smtClean="0"/>
              <a:t>12/11/23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58150-190A-9633-7821-6885BDAC9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60105-87A8-7ED9-4C31-88CE59A7E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1883D-9933-BD40-863C-DAB0A4874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33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ED23F-0434-C65D-1E03-E7CC45BD1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FE091-2846-743F-56C7-297A8BF47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81D80-2FF6-2EFB-5391-EB1A7CF3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36F7-CD40-D540-AFC9-93E69A83706B}" type="datetimeFigureOut">
              <a:rPr lang="en-US" smtClean="0"/>
              <a:t>12/11/23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A61D3-714D-EA52-E643-88A86F170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F38AD-9857-588D-2E28-DBC483CC0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1883D-9933-BD40-863C-DAB0A4874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557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85B5A-D230-98B1-D854-8BD3DFEA5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CE6AB-7824-A78B-5942-3023C1D0F7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A46C5A-6E34-0CA9-EC9B-5E32FF343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BCE3D-0B77-104F-81A7-53F60EC44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36F7-CD40-D540-AFC9-93E69A83706B}" type="datetimeFigureOut">
              <a:rPr lang="en-US" smtClean="0"/>
              <a:t>12/11/23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F29BE-09A4-2CC8-3ECD-6DF7D9AD4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86D09B-43AF-7B06-1546-7B531EF9D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1883D-9933-BD40-863C-DAB0A4874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6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D674F-6045-639C-D068-3BB1CFD91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00921-6C7D-2004-BFF3-4427E39FC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36A623-9EB5-05A0-EE1D-1EBA881E3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E27F09-F8AC-E5D9-DEC2-A5B0ADD054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D6EBEA-B4F7-1C6C-11DD-74AF329D80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FAF78B-9B73-0D54-3184-249CFF8B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36F7-CD40-D540-AFC9-93E69A83706B}" type="datetimeFigureOut">
              <a:rPr lang="en-US" smtClean="0"/>
              <a:t>12/11/23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C6ED18-85D0-22D0-D03D-9613F9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FC47BB-9B83-5159-FC2A-F633031C0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1883D-9933-BD40-863C-DAB0A4874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87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EC5DB-0DA5-4910-8717-3624650E6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833565-2296-2EF9-EF65-9F59A5B39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36F7-CD40-D540-AFC9-93E69A83706B}" type="datetimeFigureOut">
              <a:rPr lang="en-US" smtClean="0"/>
              <a:t>12/11/23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33E529-72B6-2FC8-4069-3D369CE8D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3A845B-0400-226F-C8C6-9E67EB680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1883D-9933-BD40-863C-DAB0A4874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47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9216F8-DD38-2CF7-22CB-8C5E6403D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36F7-CD40-D540-AFC9-93E69A83706B}" type="datetimeFigureOut">
              <a:rPr lang="en-US" smtClean="0"/>
              <a:t>12/11/23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F712AF-94D0-4DC6-5E91-D72E8CBE4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EF942-F817-6B4E-A965-DEABF3B80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1883D-9933-BD40-863C-DAB0A4874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140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D5E24-B2F3-9B62-F177-810BA0A73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33730-2ED5-A0CE-BC8A-806A61302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7AEDC-0941-3F45-C623-315A965A8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91292F-62B8-676F-72A8-8429CE3B3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36F7-CD40-D540-AFC9-93E69A83706B}" type="datetimeFigureOut">
              <a:rPr lang="en-US" smtClean="0"/>
              <a:t>12/11/23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70CC1A-090D-0EB8-EAD6-94D40D101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03E93-B2D5-7C91-D2C8-9A293236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1883D-9933-BD40-863C-DAB0A4874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988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BC2A7-A2F9-9469-F4ED-B718C8A74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DDBCB6-C014-038D-3F98-52AD76A99A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72A36-930E-7710-F96A-59498763A7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FBB42-649F-CBA1-2F2E-645479971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36F7-CD40-D540-AFC9-93E69A83706B}" type="datetimeFigureOut">
              <a:rPr lang="en-US" smtClean="0"/>
              <a:t>12/11/23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709747-D299-37E0-DA3E-E9E122195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6B019E-1E87-7EFC-D111-F32F14818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1883D-9933-BD40-863C-DAB0A4874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EEF88-D136-D0DC-A317-82533932D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583828-306F-5BDB-DA04-66D5A5C2FA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FE318-9A90-8BF1-6B57-A79DD0F16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36F7-CD40-D540-AFC9-93E69A83706B}" type="datetimeFigureOut">
              <a:rPr lang="en-US" smtClean="0"/>
              <a:t>12/11/23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0C98A-F560-6A47-807C-589155E25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3C2D3-85F1-FF85-6340-8BBB22C0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1883D-9933-BD40-863C-DAB0A4874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90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FB80BA-7FCC-E2E8-6FA4-482851957C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C46BE2-8CA8-6C4F-DA19-CD369BC54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50E3C-1685-6DE1-575F-DEA2EA046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36F7-CD40-D540-AFC9-93E69A83706B}" type="datetimeFigureOut">
              <a:rPr lang="en-US" smtClean="0"/>
              <a:t>12/11/23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26926-CD55-02E6-8898-D0F82D642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EA7BA-5AD3-1521-60DB-B7A0CB30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1883D-9933-BD40-863C-DAB0A4874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17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660571-0687-EFEA-A058-EFB57F71E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A9E41-9D94-CA73-AE31-36F9FAB6C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63215-C55C-087F-7D5F-22E93C1411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E36F7-CD40-D540-AFC9-93E69A83706B}" type="datetimeFigureOut">
              <a:rPr lang="en-US" smtClean="0"/>
              <a:t>12/11/23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49E96-ACFA-3D77-D453-B44EBA2F79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0777F-2192-DB22-58B7-D89E136E7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1883D-9933-BD40-863C-DAB0A4874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77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C6EDE-9E2B-EE9C-E4A6-06C052A400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8AD22D-4CE5-82B1-FC3B-96558D7642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diagram of a diagram of a tree&#10;&#10;Description automatically generated">
            <a:extLst>
              <a:ext uri="{FF2B5EF4-FFF2-40B4-BE49-F238E27FC236}">
                <a16:creationId xmlns:a16="http://schemas.microsoft.com/office/drawing/2014/main" id="{E41FF0DE-A8A8-BDA9-25C7-80C62F611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30050" cy="687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9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Langford</dc:creator>
  <cp:lastModifiedBy>Heather Langford</cp:lastModifiedBy>
  <cp:revision>1</cp:revision>
  <dcterms:created xsi:type="dcterms:W3CDTF">2023-12-11T13:39:35Z</dcterms:created>
  <dcterms:modified xsi:type="dcterms:W3CDTF">2023-12-11T13:41:09Z</dcterms:modified>
</cp:coreProperties>
</file>